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9" r:id="rId3"/>
    <p:sldId id="260" r:id="rId4"/>
    <p:sldId id="278" r:id="rId5"/>
    <p:sldId id="261" r:id="rId6"/>
    <p:sldId id="276" r:id="rId7"/>
    <p:sldId id="262" r:id="rId8"/>
    <p:sldId id="269" r:id="rId9"/>
    <p:sldId id="274" r:id="rId10"/>
    <p:sldId id="264" r:id="rId11"/>
    <p:sldId id="275" r:id="rId12"/>
    <p:sldId id="265" r:id="rId13"/>
    <p:sldId id="266" r:id="rId14"/>
    <p:sldId id="267" r:id="rId15"/>
    <p:sldId id="268" r:id="rId16"/>
    <p:sldId id="279" r:id="rId17"/>
    <p:sldId id="270" r:id="rId18"/>
    <p:sldId id="273" r:id="rId19"/>
    <p:sldId id="281" r:id="rId20"/>
    <p:sldId id="282" r:id="rId21"/>
    <p:sldId id="283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6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8E40-F379-46F9-9D2F-847614A2D333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75BF-80F6-4F09-BA23-E68E5F362C2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8E40-F379-46F9-9D2F-847614A2D333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75BF-80F6-4F09-BA23-E68E5F362C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8E40-F379-46F9-9D2F-847614A2D333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75BF-80F6-4F09-BA23-E68E5F362C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8E40-F379-46F9-9D2F-847614A2D333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75BF-80F6-4F09-BA23-E68E5F362C2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8E40-F379-46F9-9D2F-847614A2D333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75BF-80F6-4F09-BA23-E68E5F362C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8E40-F379-46F9-9D2F-847614A2D333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75BF-80F6-4F09-BA23-E68E5F362C2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8E40-F379-46F9-9D2F-847614A2D333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75BF-80F6-4F09-BA23-E68E5F362C2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8E40-F379-46F9-9D2F-847614A2D333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75BF-80F6-4F09-BA23-E68E5F362C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8E40-F379-46F9-9D2F-847614A2D333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75BF-80F6-4F09-BA23-E68E5F362C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8E40-F379-46F9-9D2F-847614A2D333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75BF-80F6-4F09-BA23-E68E5F362C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8E40-F379-46F9-9D2F-847614A2D333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75BF-80F6-4F09-BA23-E68E5F362C2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FA48E40-F379-46F9-9D2F-847614A2D333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E1A75BF-80F6-4F09-BA23-E68E5F362C2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"/>
            <a:ext cx="82809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86" y="116631"/>
            <a:ext cx="91299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</a:rPr>
              <a:t>ЛАБОРАТОРИЯ</a:t>
            </a:r>
            <a:endParaRPr lang="ru-RU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6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4249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5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96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4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0"/>
            <a:ext cx="85689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6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96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9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40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8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4249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64" y="-1"/>
            <a:ext cx="88877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FF0000"/>
                </a:solidFill>
              </a:rPr>
              <a:t>ЛАБОРАТОРИЯ</a:t>
            </a:r>
          </a:p>
        </p:txBody>
      </p:sp>
    </p:spTree>
    <p:extLst>
      <p:ext uri="{BB962C8B-B14F-4D97-AF65-F5344CB8AC3E}">
        <p14:creationId xmlns:p14="http://schemas.microsoft.com/office/powerpoint/2010/main" val="204349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2809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9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41" y="0"/>
            <a:ext cx="83529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6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3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7776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solidFill>
                <a:srgbClr val="0070C0"/>
              </a:solidFill>
            </a:endParaRPr>
          </a:p>
          <a:p>
            <a:pPr algn="ctr"/>
            <a:endParaRPr lang="ru-RU" sz="2800" b="1" i="1" dirty="0">
              <a:solidFill>
                <a:srgbClr val="0070C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«Если руки наши в ваксе, если на нос сели кляксы,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Кто тогда нам первый друг: снимет грязь с лица и рук?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Без чего не может мама ни готовить, ни стирать?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Без чего, мы скажем прямо, человеку умирать?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Чтобы лился дождик с неба, чтоб росли колосья хлеба,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Чтобы плыли корабли, чтоб варились кисели.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Чтобы не было беды – жить нельзя нам без……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75158"/>
              </p:ext>
            </p:extLst>
          </p:nvPr>
        </p:nvGraphicFramePr>
        <p:xfrm>
          <a:off x="3644900" y="3086100"/>
          <a:ext cx="1854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Объект упаковщика для оболочки" showAsIcon="1" r:id="rId5" imgW="1854720" imgH="685800" progId="Package">
                  <p:embed/>
                </p:oleObj>
              </mc:Choice>
              <mc:Fallback>
                <p:oleObj name="Объект упаковщика для оболочки" showAsIcon="1" r:id="rId5" imgW="18547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44900" y="3086100"/>
                        <a:ext cx="18542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виноватая тучка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0"/>
            <a:ext cx="835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249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6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4249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2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4864" y="764704"/>
            <a:ext cx="90993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i="1" u="sng" dirty="0" smtClean="0">
                <a:solidFill>
                  <a:schemeClr val="bg2">
                    <a:lumMod val="50000"/>
                  </a:schemeClr>
                </a:solidFill>
              </a:rPr>
              <a:t>«Вода в жизни </a:t>
            </a:r>
          </a:p>
          <a:p>
            <a:pPr algn="ctr"/>
            <a:r>
              <a:rPr lang="ru-RU" sz="8800" b="1" i="1" u="sng" dirty="0" smtClean="0">
                <a:solidFill>
                  <a:schemeClr val="bg2">
                    <a:lumMod val="50000"/>
                  </a:schemeClr>
                </a:solidFill>
              </a:rPr>
              <a:t>человека»</a:t>
            </a:r>
            <a:endParaRPr lang="ru-RU" sz="8800" b="1" i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4249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1268760"/>
            <a:ext cx="5904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u="sng" dirty="0" smtClean="0">
                <a:solidFill>
                  <a:schemeClr val="bg2">
                    <a:lumMod val="25000"/>
                  </a:schemeClr>
                </a:solidFill>
              </a:rPr>
              <a:t>«Вода в жизни                человека»</a:t>
            </a:r>
            <a:endParaRPr lang="ru-RU" sz="7200" b="1" i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92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89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5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496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6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3529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4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529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18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0"/>
            <a:ext cx="8352927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4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1480</TotalTime>
  <Words>90</Words>
  <Application>Microsoft Office PowerPoint</Application>
  <PresentationFormat>Экран (4:3)</PresentationFormat>
  <Paragraphs>14</Paragraphs>
  <Slides>22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Воздушный поток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OIYA</dc:creator>
  <cp:lastModifiedBy>OIYA</cp:lastModifiedBy>
  <cp:revision>27</cp:revision>
  <dcterms:created xsi:type="dcterms:W3CDTF">2015-11-19T09:32:04Z</dcterms:created>
  <dcterms:modified xsi:type="dcterms:W3CDTF">2016-01-20T07:12:27Z</dcterms:modified>
</cp:coreProperties>
</file>